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4"/>
  </p:notesMasterIdLst>
  <p:handoutMasterIdLst>
    <p:handoutMasterId r:id="rId65"/>
  </p:handoutMasterIdLst>
  <p:sldIdLst>
    <p:sldId id="256" r:id="rId7"/>
    <p:sldId id="258" r:id="rId8"/>
    <p:sldId id="259" r:id="rId9"/>
    <p:sldId id="309" r:id="rId10"/>
    <p:sldId id="312" r:id="rId11"/>
    <p:sldId id="310" r:id="rId12"/>
    <p:sldId id="311" r:id="rId13"/>
    <p:sldId id="257"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20" autoAdjust="0"/>
    <p:restoredTop sz="86416" autoAdjust="0"/>
  </p:normalViewPr>
  <p:slideViewPr>
    <p:cSldViewPr>
      <p:cViewPr>
        <p:scale>
          <a:sx n="81" d="100"/>
          <a:sy n="81" d="100"/>
        </p:scale>
        <p:origin x="2296" y="1152"/>
      </p:cViewPr>
      <p:guideLst>
        <p:guide orient="horz" pos="2160"/>
        <p:guide pos="2880"/>
      </p:guideLst>
    </p:cSldViewPr>
  </p:slideViewPr>
  <p:outlineViewPr>
    <p:cViewPr>
      <p:scale>
        <a:sx n="33" d="100"/>
        <a:sy n="33" d="100"/>
      </p:scale>
      <p:origin x="0" y="-480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1/24/17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1/24/17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807305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28427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9785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77746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1/24/17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1/24/17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1/24/17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1/24/17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1/24/17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1/24/17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3" name="Text Placeholder 2"/>
          <p:cNvSpPr>
            <a:spLocks noGrp="1"/>
          </p:cNvSpPr>
          <p:nvPr>
            <p:ph type="body" sz="quarter" idx="11"/>
          </p:nvPr>
        </p:nvSpPr>
        <p:spPr>
          <a:xfrm>
            <a:off x="3429000" y="4034789"/>
            <a:ext cx="2270008" cy="381000"/>
          </a:xfrm>
        </p:spPr>
        <p:txBody>
          <a:bodyPr numCol="1"/>
          <a:lstStyle/>
          <a:p>
            <a:r>
              <a:rPr lang="en-US" smtClean="0"/>
              <a:t>January </a:t>
            </a:r>
            <a:r>
              <a:rPr lang="en-US" smtClean="0"/>
              <a:t>24</a:t>
            </a:r>
            <a:r>
              <a:rPr lang="en-US" smtClean="0"/>
              <a:t>, </a:t>
            </a:r>
            <a:r>
              <a:rPr lang="en-US" dirty="0" smtClean="0"/>
              <a:t>2017</a:t>
            </a:r>
            <a:endParaRPr lang="en-US" dirty="0"/>
          </a:p>
        </p:txBody>
      </p:sp>
      <p:sp>
        <p:nvSpPr>
          <p:cNvPr id="4" name="Text Placeholder 3"/>
          <p:cNvSpPr>
            <a:spLocks noGrp="1"/>
          </p:cNvSpPr>
          <p:nvPr>
            <p:ph type="body" sz="quarter" idx="10"/>
          </p:nvPr>
        </p:nvSpPr>
        <p:spPr/>
        <p:txBody>
          <a:bodyPr numCol="1"/>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4098" name="Picture 2" descr="http://vignette1.wikia.nocookie.net/meme/images/8/81/Genius-meme.png/revision/latest?cb=20140626182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Instructor</a:t>
            </a:r>
            <a:endParaRPr lang="en-US" dirty="0"/>
          </a:p>
        </p:txBody>
      </p:sp>
      <p:sp>
        <p:nvSpPr>
          <p:cNvPr id="5" name="Shape 70"/>
          <p:cNvSpPr txBox="1">
            <a:spLocks/>
          </p:cNvSpPr>
          <p:nvPr/>
        </p:nvSpPr>
        <p:spPr>
          <a:xfrm>
            <a:off x="196850" y="760690"/>
            <a:ext cx="6661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dirty="0" smtClean="0">
                <a:latin typeface="Arial" panose="020B0604020202020204" pitchFamily="34" charset="0"/>
                <a:ea typeface="Roboto" panose="02000000000000000000" pitchFamily="2" charset="0"/>
                <a:cs typeface="Arial" panose="020B0604020202020204" pitchFamily="34" charset="0"/>
              </a:rPr>
              <a:t>John McSwain</a:t>
            </a:r>
            <a:br>
              <a:rPr lang="en-US" sz="2800" dirty="0" smtClean="0">
                <a:latin typeface="Arial" panose="020B0604020202020204" pitchFamily="34" charset="0"/>
                <a:ea typeface="Roboto" panose="02000000000000000000" pitchFamily="2" charset="0"/>
                <a:cs typeface="Arial" panose="020B0604020202020204" pitchFamily="34" charset="0"/>
              </a:rPr>
            </a:br>
            <a:r>
              <a:rPr lang="en-US" sz="2000" i="1" dirty="0" err="1" smtClean="0">
                <a:solidFill>
                  <a:schemeClr val="accent5"/>
                </a:solidFill>
                <a:latin typeface="Arial" panose="020B0604020202020204" pitchFamily="34" charset="0"/>
                <a:ea typeface="Roboto" panose="02000000000000000000" pitchFamily="2" charset="0"/>
                <a:cs typeface="Arial" panose="020B0604020202020204" pitchFamily="34" charset="0"/>
              </a:rPr>
              <a:t>john.mcswain@pe.gatech.edu</a:t>
            </a:r>
            <a:r>
              <a:rPr lang="en-US" sz="2000" i="1" dirty="0" smtClean="0">
                <a:solidFill>
                  <a:schemeClr val="accent5"/>
                </a:solidFill>
                <a:latin typeface="Arial" panose="020B0604020202020204" pitchFamily="34" charset="0"/>
                <a:ea typeface="Roboto" panose="02000000000000000000" pitchFamily="2" charset="0"/>
                <a:cs typeface="Arial" panose="020B0604020202020204" pitchFamily="34" charset="0"/>
              </a:rPr>
              <a:t/>
            </a:r>
            <a:br>
              <a:rPr lang="en-US" sz="2000" i="1" dirty="0" smtClean="0">
                <a:solidFill>
                  <a:schemeClr val="accent5"/>
                </a:solidFill>
                <a:latin typeface="Arial" panose="020B0604020202020204" pitchFamily="34" charset="0"/>
                <a:ea typeface="Roboto" panose="02000000000000000000" pitchFamily="2" charset="0"/>
                <a:cs typeface="Arial" panose="020B0604020202020204" pitchFamily="34" charset="0"/>
              </a:rPr>
            </a:br>
            <a:r>
              <a:rPr lang="en-US" sz="2000" i="1" dirty="0" smtClean="0">
                <a:solidFill>
                  <a:schemeClr val="accent5"/>
                </a:solidFill>
                <a:latin typeface="Arial" panose="020B0604020202020204" pitchFamily="34" charset="0"/>
                <a:ea typeface="Roboto" panose="02000000000000000000" pitchFamily="2" charset="0"/>
                <a:cs typeface="Arial" panose="020B0604020202020204" pitchFamily="34" charset="0"/>
              </a:rPr>
              <a:t>@</a:t>
            </a:r>
            <a:r>
              <a:rPr lang="en-US" sz="2000" i="1" dirty="0" err="1" smtClean="0">
                <a:solidFill>
                  <a:schemeClr val="accent5"/>
                </a:solidFill>
                <a:latin typeface="Arial" panose="020B0604020202020204" pitchFamily="34" charset="0"/>
                <a:ea typeface="Roboto" panose="02000000000000000000" pitchFamily="2" charset="0"/>
                <a:cs typeface="Arial" panose="020B0604020202020204" pitchFamily="34" charset="0"/>
              </a:rPr>
              <a:t>johnmcswain</a:t>
            </a:r>
            <a:r>
              <a:rPr lang="en-US" sz="2800" dirty="0" smtClean="0">
                <a:latin typeface="Arial" panose="020B0604020202020204" pitchFamily="34" charset="0"/>
                <a:ea typeface="Roboto" panose="02000000000000000000" pitchFamily="2" charset="0"/>
                <a:cs typeface="Arial" panose="020B0604020202020204" pitchFamily="34" charset="0"/>
              </a:rPr>
              <a:t/>
            </a:r>
            <a:br>
              <a:rPr lang="en-US" sz="2800" dirty="0" smtClean="0">
                <a:latin typeface="Arial" panose="020B0604020202020204" pitchFamily="34" charset="0"/>
                <a:ea typeface="Roboto" panose="02000000000000000000" pitchFamily="2" charset="0"/>
                <a:cs typeface="Arial" panose="020B0604020202020204" pitchFamily="34" charset="0"/>
              </a:rPr>
            </a:b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US" sz="2200" dirty="0" smtClean="0">
                <a:latin typeface="Arial" panose="020B0604020202020204" pitchFamily="34" charset="0"/>
                <a:ea typeface="Roboto" panose="02000000000000000000" pitchFamily="2" charset="0"/>
                <a:cs typeface="Arial" panose="020B0604020202020204" pitchFamily="34" charset="0"/>
              </a:rPr>
              <a:t>Instructor @ Atlanta </a:t>
            </a:r>
            <a:r>
              <a:rPr lang="en-US" sz="2200" dirty="0" smtClean="0">
                <a:latin typeface="Arial" panose="020B0604020202020204" pitchFamily="34" charset="0"/>
                <a:ea typeface="Roboto" panose="02000000000000000000" pitchFamily="2" charset="0"/>
                <a:cs typeface="Arial" panose="020B0604020202020204" pitchFamily="34" charset="0"/>
              </a:rPr>
              <a:t>coding </a:t>
            </a:r>
            <a:r>
              <a:rPr lang="en-US" sz="2200" dirty="0" smtClean="0">
                <a:latin typeface="Arial" panose="020B0604020202020204" pitchFamily="34" charset="0"/>
                <a:ea typeface="Roboto" panose="02000000000000000000" pitchFamily="2" charset="0"/>
                <a:cs typeface="Arial" panose="020B0604020202020204" pitchFamily="34" charset="0"/>
              </a:rPr>
              <a:t>schools </a:t>
            </a:r>
            <a:r>
              <a:rPr lang="en-US" sz="2200" dirty="0" smtClean="0">
                <a:latin typeface="Arial" panose="020B0604020202020204" pitchFamily="34" charset="0"/>
                <a:ea typeface="Roboto" panose="02000000000000000000" pitchFamily="2" charset="0"/>
                <a:cs typeface="Arial" panose="020B0604020202020204" pitchFamily="34" charset="0"/>
              </a:rPr>
              <a:t>for </a:t>
            </a:r>
            <a:r>
              <a:rPr lang="en-US" sz="2200" dirty="0" smtClean="0">
                <a:latin typeface="Arial" panose="020B0604020202020204" pitchFamily="34" charset="0"/>
                <a:ea typeface="Roboto" panose="02000000000000000000" pitchFamily="2" charset="0"/>
                <a:cs typeface="Arial" panose="020B0604020202020204" pitchFamily="34" charset="0"/>
              </a:rPr>
              <a:t>2+ years</a:t>
            </a:r>
            <a:r>
              <a:rPr lang="en-US" sz="2200" dirty="0" smtClean="0">
                <a:latin typeface="Arial" panose="020B0604020202020204" pitchFamily="34" charset="0"/>
                <a:ea typeface="Roboto" panose="02000000000000000000" pitchFamily="2" charset="0"/>
                <a:cs typeface="Arial" panose="020B0604020202020204" pitchFamily="34" charset="0"/>
              </a:rPr>
              <a:t> Virtual </a:t>
            </a:r>
            <a:r>
              <a:rPr lang="en-US" sz="2200" dirty="0">
                <a:latin typeface="Arial" panose="020B0604020202020204" pitchFamily="34" charset="0"/>
                <a:ea typeface="Roboto" panose="02000000000000000000" pitchFamily="2" charset="0"/>
                <a:cs typeface="Arial" panose="020B0604020202020204" pitchFamily="34" charset="0"/>
              </a:rPr>
              <a:t>w</a:t>
            </a:r>
            <a:r>
              <a:rPr lang="en-US" sz="2200" dirty="0" smtClean="0">
                <a:latin typeface="Arial" panose="020B0604020202020204" pitchFamily="34" charset="0"/>
                <a:ea typeface="Roboto" panose="02000000000000000000" pitchFamily="2" charset="0"/>
                <a:cs typeface="Arial" panose="020B0604020202020204" pitchFamily="34" charset="0"/>
              </a:rPr>
              <a:t>eb development mentor for 2+ years</a:t>
            </a:r>
            <a:br>
              <a:rPr lang="en-US" sz="2200" dirty="0" smtClean="0">
                <a:latin typeface="Arial" panose="020B0604020202020204" pitchFamily="34" charset="0"/>
                <a:ea typeface="Roboto" panose="02000000000000000000" pitchFamily="2" charset="0"/>
                <a:cs typeface="Arial" panose="020B0604020202020204" pitchFamily="34" charset="0"/>
              </a:rPr>
            </a:br>
            <a:r>
              <a:rPr lang="en-US" sz="2200" dirty="0" smtClean="0">
                <a:latin typeface="Arial" panose="020B0604020202020204" pitchFamily="34" charset="0"/>
                <a:ea typeface="Roboto" panose="02000000000000000000" pitchFamily="2" charset="0"/>
                <a:cs typeface="Arial" panose="020B0604020202020204" pitchFamily="34" charset="0"/>
              </a:rPr>
              <a:t>C</a:t>
            </a:r>
            <a:r>
              <a:rPr lang="en-US" sz="2200" dirty="0" smtClean="0">
                <a:latin typeface="Arial" panose="020B0604020202020204" pitchFamily="34" charset="0"/>
                <a:ea typeface="Roboto" panose="02000000000000000000" pitchFamily="2" charset="0"/>
                <a:cs typeface="Arial" panose="020B0604020202020204" pitchFamily="34" charset="0"/>
              </a:rPr>
              <a:t>omp</a:t>
            </a:r>
            <a:r>
              <a:rPr lang="en-US" sz="2200" dirty="0" smtClean="0">
                <a:latin typeface="Arial" panose="020B0604020202020204" pitchFamily="34" charset="0"/>
                <a:ea typeface="Roboto" panose="02000000000000000000" pitchFamily="2" charset="0"/>
                <a:cs typeface="Arial" panose="020B0604020202020204" pitchFamily="34" charset="0"/>
              </a:rPr>
              <a:t>. Sci. TA @ Georgia Tech for 2 </a:t>
            </a:r>
            <a:r>
              <a:rPr lang="en-US" sz="2200" dirty="0" smtClean="0">
                <a:latin typeface="Arial" panose="020B0604020202020204" pitchFamily="34" charset="0"/>
                <a:ea typeface="Roboto" panose="02000000000000000000" pitchFamily="2" charset="0"/>
                <a:cs typeface="Arial" panose="020B0604020202020204" pitchFamily="34" charset="0"/>
              </a:rPr>
              <a:t>years</a:t>
            </a:r>
            <a:r>
              <a:rPr lang="en-US" sz="2800" dirty="0" smtClean="0">
                <a:latin typeface="Arial" panose="020B0604020202020204" pitchFamily="34" charset="0"/>
                <a:ea typeface="Roboto" panose="02000000000000000000" pitchFamily="2" charset="0"/>
                <a:cs typeface="Arial" panose="020B0604020202020204" pitchFamily="34" charset="0"/>
              </a:rPr>
              <a:t/>
            </a:r>
            <a:br>
              <a:rPr lang="en-US" sz="2800" dirty="0" smtClean="0">
                <a:latin typeface="Arial" panose="020B0604020202020204" pitchFamily="34" charset="0"/>
                <a:ea typeface="Roboto" panose="02000000000000000000" pitchFamily="2" charset="0"/>
                <a:cs typeface="Arial" panose="020B0604020202020204" pitchFamily="34" charset="0"/>
              </a:rPr>
            </a:b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US" altLang="en" sz="2200" dirty="0" smtClean="0">
                <a:latin typeface="Arial" panose="020B0604020202020204" pitchFamily="34" charset="0"/>
                <a:ea typeface="Roboto" panose="02000000000000000000" pitchFamily="2" charset="0"/>
                <a:cs typeface="Arial" panose="020B0604020202020204" pitchFamily="34" charset="0"/>
              </a:rPr>
              <a:t>15</a:t>
            </a:r>
            <a:r>
              <a:rPr lang="en-US" sz="2200" dirty="0" smtClean="0">
                <a:latin typeface="Arial" panose="020B0604020202020204" pitchFamily="34" charset="0"/>
                <a:ea typeface="Roboto" panose="02000000000000000000" pitchFamily="2" charset="0"/>
                <a:cs typeface="Arial" panose="020B0604020202020204" pitchFamily="34" charset="0"/>
              </a:rPr>
              <a:t>+</a:t>
            </a:r>
            <a:r>
              <a:rPr lang="en" altLang="en" sz="2200" dirty="0" smtClean="0">
                <a:latin typeface="Arial" panose="020B0604020202020204" pitchFamily="34" charset="0"/>
                <a:ea typeface="Roboto" panose="02000000000000000000" pitchFamily="2" charset="0"/>
                <a:cs typeface="Arial" panose="020B0604020202020204" pitchFamily="34" charset="0"/>
              </a:rPr>
              <a:t> </a:t>
            </a:r>
            <a:r>
              <a:rPr lang="en" altLang="en" sz="2200" dirty="0" smtClean="0">
                <a:latin typeface="Arial" panose="020B0604020202020204" pitchFamily="34" charset="0"/>
                <a:ea typeface="Roboto" panose="02000000000000000000" pitchFamily="2" charset="0"/>
                <a:cs typeface="Arial" panose="020B0604020202020204" pitchFamily="34" charset="0"/>
              </a:rPr>
              <a:t>years</a:t>
            </a:r>
            <a:r>
              <a:rPr lang="en-US" altLang="en" sz="2200" dirty="0" smtClean="0">
                <a:latin typeface="Arial" panose="020B0604020202020204" pitchFamily="34" charset="0"/>
                <a:ea typeface="Roboto" panose="02000000000000000000" pitchFamily="2" charset="0"/>
                <a:cs typeface="Arial" panose="020B0604020202020204" pitchFamily="34" charset="0"/>
              </a:rPr>
              <a:t> of professional</a:t>
            </a:r>
            <a:r>
              <a:rPr lang="en" altLang="en" sz="2200" dirty="0" smtClean="0">
                <a:latin typeface="Arial" panose="020B0604020202020204" pitchFamily="34" charset="0"/>
                <a:ea typeface="Roboto" panose="02000000000000000000" pitchFamily="2" charset="0"/>
                <a:cs typeface="Arial" panose="020B0604020202020204" pitchFamily="34" charset="0"/>
              </a:rPr>
              <a:t> coding</a:t>
            </a:r>
            <a:r>
              <a:rPr lang="en-US" altLang="en" sz="2200" dirty="0" smtClean="0">
                <a:latin typeface="Arial" panose="020B0604020202020204" pitchFamily="34" charset="0"/>
                <a:ea typeface="Roboto" panose="02000000000000000000" pitchFamily="2" charset="0"/>
                <a:cs typeface="Arial" panose="020B0604020202020204" pitchFamily="34" charset="0"/>
              </a:rPr>
              <a:t> experience</a:t>
            </a:r>
            <a:br>
              <a:rPr lang="en-US" altLang="en" sz="2200" dirty="0" smtClean="0">
                <a:latin typeface="Arial" panose="020B0604020202020204" pitchFamily="34" charset="0"/>
                <a:ea typeface="Roboto" panose="02000000000000000000" pitchFamily="2" charset="0"/>
                <a:cs typeface="Arial" panose="020B0604020202020204" pitchFamily="34" charset="0"/>
              </a:rPr>
            </a:br>
            <a:r>
              <a:rPr lang="en-US" altLang="en" sz="2200" dirty="0" smtClean="0">
                <a:latin typeface="Arial" panose="020B0604020202020204" pitchFamily="34" charset="0"/>
                <a:ea typeface="Roboto" panose="02000000000000000000" pitchFamily="2" charset="0"/>
                <a:cs typeface="Arial" panose="020B0604020202020204" pitchFamily="34" charset="0"/>
              </a:rPr>
              <a:t>(mobile, web, cloud, database, connected devices)</a:t>
            </a:r>
            <a:endParaRPr lang="en" altLang="en" sz="22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1752600" y="4894322"/>
            <a:ext cx="4884737" cy="1415772"/>
          </a:xfrm>
          <a:prstGeom prst="rect">
            <a:avLst/>
          </a:prstGeom>
        </p:spPr>
        <p:txBody>
          <a:bodyPr wrap="square" numCol="1">
            <a:spAutoFit/>
          </a:bodyPr>
          <a:lstStyle/>
          <a:p>
            <a:pPr algn="r">
              <a:spcBef>
                <a:spcPts val="0"/>
              </a:spcBef>
            </a:pPr>
            <a:r>
              <a:rPr lang="en-US" sz="2600" i="1" dirty="0" smtClean="0">
                <a:latin typeface="Arial" panose="020B0604020202020204" pitchFamily="34" charset="0"/>
                <a:ea typeface="Roboto" panose="02000000000000000000" pitchFamily="2" charset="0"/>
                <a:cs typeface="Arial" panose="020B0604020202020204" pitchFamily="34" charset="0"/>
              </a:rPr>
              <a:t>Professiona</a:t>
            </a:r>
            <a:r>
              <a:rPr lang="en-US" sz="2600" i="1" dirty="0">
                <a:latin typeface="Arial" panose="020B0604020202020204" pitchFamily="34" charset="0"/>
                <a:ea typeface="Roboto" panose="02000000000000000000" pitchFamily="2" charset="0"/>
                <a:cs typeface="Arial" panose="020B0604020202020204" pitchFamily="34" charset="0"/>
              </a:rPr>
              <a:t>l</a:t>
            </a:r>
            <a:r>
              <a:rPr lang="en-US" sz="2600" i="1" dirty="0" smtClean="0">
                <a:latin typeface="Arial" panose="020B0604020202020204" pitchFamily="34" charset="0"/>
                <a:ea typeface="Roboto" panose="02000000000000000000" pitchFamily="2" charset="0"/>
                <a:cs typeface="Arial" panose="020B0604020202020204" pitchFamily="34" charset="0"/>
              </a:rPr>
              <a:t> </a:t>
            </a:r>
            <a:r>
              <a:rPr lang="en-US" sz="2600" i="1" dirty="0" smtClean="0">
                <a:latin typeface="Arial" panose="020B0604020202020204" pitchFamily="34" charset="0"/>
                <a:ea typeface="Roboto" panose="02000000000000000000" pitchFamily="2" charset="0"/>
                <a:cs typeface="Arial" panose="020B0604020202020204" pitchFamily="34" charset="0"/>
              </a:rPr>
              <a:t>Musician</a:t>
            </a:r>
            <a:br>
              <a:rPr lang="en-US" sz="2600" i="1" dirty="0" smtClean="0">
                <a:latin typeface="Arial" panose="020B0604020202020204" pitchFamily="34" charset="0"/>
                <a:ea typeface="Roboto" panose="02000000000000000000" pitchFamily="2" charset="0"/>
                <a:cs typeface="Arial" panose="020B0604020202020204" pitchFamily="34" charset="0"/>
              </a:rPr>
            </a:br>
            <a:r>
              <a:rPr lang="en-US" sz="2000" i="1" dirty="0">
                <a:latin typeface="Arial" panose="020B0604020202020204" pitchFamily="34" charset="0"/>
                <a:ea typeface="Roboto" panose="02000000000000000000" pitchFamily="2" charset="0"/>
                <a:cs typeface="Arial" panose="020B0604020202020204" pitchFamily="34" charset="0"/>
              </a:rPr>
              <a:t>S</a:t>
            </a:r>
            <a:r>
              <a:rPr lang="en-US" sz="2000" i="1" dirty="0" smtClean="0">
                <a:latin typeface="Arial" panose="020B0604020202020204" pitchFamily="34" charset="0"/>
                <a:ea typeface="Roboto" panose="02000000000000000000" pitchFamily="2" charset="0"/>
                <a:cs typeface="Arial" panose="020B0604020202020204" pitchFamily="34" charset="0"/>
              </a:rPr>
              <a:t>oprano/alto/tenor </a:t>
            </a:r>
            <a:r>
              <a:rPr lang="en-US" sz="2000" i="1" dirty="0" smtClean="0">
                <a:latin typeface="Arial" panose="020B0604020202020204" pitchFamily="34" charset="0"/>
                <a:ea typeface="Roboto" panose="02000000000000000000" pitchFamily="2" charset="0"/>
                <a:cs typeface="Arial" panose="020B0604020202020204" pitchFamily="34" charset="0"/>
              </a:rPr>
              <a:t>sax, </a:t>
            </a:r>
            <a:r>
              <a:rPr lang="en-US" sz="2000" i="1" dirty="0" smtClean="0">
                <a:latin typeface="Arial" panose="020B0604020202020204" pitchFamily="34" charset="0"/>
                <a:ea typeface="Roboto" panose="02000000000000000000" pitchFamily="2" charset="0"/>
                <a:cs typeface="Arial" panose="020B0604020202020204" pitchFamily="34" charset="0"/>
              </a:rPr>
              <a:t>flute</a:t>
            </a:r>
            <a:r>
              <a:rPr lang="en-US" sz="2000" i="1" dirty="0" smtClean="0">
                <a:latin typeface="Arial" panose="020B0604020202020204" pitchFamily="34" charset="0"/>
                <a:ea typeface="Roboto" panose="02000000000000000000" pitchFamily="2" charset="0"/>
                <a:cs typeface="Arial" panose="020B0604020202020204" pitchFamily="34" charset="0"/>
              </a:rPr>
              <a:t>, bass </a:t>
            </a:r>
            <a:r>
              <a:rPr lang="en-US" sz="2000" i="1" dirty="0" smtClean="0">
                <a:latin typeface="Arial" panose="020B0604020202020204" pitchFamily="34" charset="0"/>
                <a:ea typeface="Roboto" panose="02000000000000000000" pitchFamily="2" charset="0"/>
                <a:cs typeface="Arial" panose="020B0604020202020204" pitchFamily="34" charset="0"/>
              </a:rPr>
              <a:t>guitar</a:t>
            </a:r>
            <a:endParaRPr lang="en-US" altLang="en" sz="2000" i="1" dirty="0">
              <a:latin typeface="Arial" panose="020B0604020202020204" pitchFamily="34" charset="0"/>
              <a:ea typeface="Roboto" panose="02000000000000000000" pitchFamily="2" charset="0"/>
              <a:cs typeface="Arial" panose="020B0604020202020204" pitchFamily="34" charset="0"/>
            </a:endParaRPr>
          </a:p>
          <a:p>
            <a:pPr algn="r">
              <a:spcBef>
                <a:spcPts val="0"/>
              </a:spcBef>
            </a:pPr>
            <a:endParaRPr lang="en-US" altLang="en" sz="2000" i="1" dirty="0" smtClean="0">
              <a:latin typeface="Arial" panose="020B0604020202020204" pitchFamily="34" charset="0"/>
              <a:ea typeface="Roboto" panose="02000000000000000000" pitchFamily="2" charset="0"/>
              <a:cs typeface="Arial" panose="020B0604020202020204" pitchFamily="34" charset="0"/>
            </a:endParaRPr>
          </a:p>
          <a:p>
            <a:pPr algn="r">
              <a:spcBef>
                <a:spcPts val="0"/>
              </a:spcBef>
            </a:pPr>
            <a:r>
              <a:rPr lang="en-US" altLang="en" sz="2000" i="1" dirty="0" smtClean="0">
                <a:latin typeface="Arial" panose="020B0604020202020204" pitchFamily="34" charset="0"/>
                <a:ea typeface="Roboto" panose="02000000000000000000" pitchFamily="2" charset="0"/>
                <a:cs typeface="Arial" panose="020B0604020202020204" pitchFamily="34" charset="0"/>
              </a:rPr>
              <a:t>Lead Sax @ GT Marching, Jazz Bands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rotWithShape="1">
          <a:blip r:embed="rId3"/>
          <a:srcRect t="4285" b="18568"/>
          <a:stretch/>
        </p:blipFill>
        <p:spPr>
          <a:xfrm>
            <a:off x="6858000" y="906436"/>
            <a:ext cx="2155136" cy="22050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453" y="4030133"/>
            <a:ext cx="1544229" cy="2279961"/>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a:t>
            </a:r>
            <a:r>
              <a:rPr lang="en-US" dirty="0" smtClean="0"/>
              <a:t>Do…</a:t>
            </a:r>
            <a:endParaRPr lang="en-US" dirty="0"/>
          </a:p>
        </p:txBody>
      </p:sp>
      <p:pic>
        <p:nvPicPr>
          <p:cNvPr id="3" name="Picture 2"/>
          <p:cNvPicPr>
            <a:picLocks noChangeAspect="1"/>
          </p:cNvPicPr>
          <p:nvPr/>
        </p:nvPicPr>
        <p:blipFill>
          <a:blip r:embed="rId3"/>
          <a:stretch>
            <a:fillRect/>
          </a:stretch>
        </p:blipFill>
        <p:spPr>
          <a:xfrm>
            <a:off x="-152401" y="523494"/>
            <a:ext cx="9556595" cy="587730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110" y="1927329"/>
            <a:ext cx="2266890" cy="3025671"/>
          </a:xfrm>
          <a:prstGeom prst="rect">
            <a:avLst/>
          </a:prstGeom>
        </p:spPr>
      </p:pic>
      <p:pic>
        <p:nvPicPr>
          <p:cNvPr id="7" name="Picture 6"/>
          <p:cNvPicPr>
            <a:picLocks noChangeAspect="1"/>
          </p:cNvPicPr>
          <p:nvPr/>
        </p:nvPicPr>
        <p:blipFill>
          <a:blip r:embed="rId5"/>
          <a:stretch>
            <a:fillRect/>
          </a:stretch>
        </p:blipFill>
        <p:spPr>
          <a:xfrm>
            <a:off x="3276600" y="4267200"/>
            <a:ext cx="1163505" cy="2806700"/>
          </a:xfrm>
          <a:prstGeom prst="rect">
            <a:avLst/>
          </a:prstGeom>
        </p:spPr>
      </p:pic>
      <p:pic>
        <p:nvPicPr>
          <p:cNvPr id="8" name="Picture 7"/>
          <p:cNvPicPr>
            <a:picLocks noChangeAspect="1"/>
          </p:cNvPicPr>
          <p:nvPr/>
        </p:nvPicPr>
        <p:blipFill>
          <a:blip r:embed="rId6"/>
          <a:stretch>
            <a:fillRect/>
          </a:stretch>
        </p:blipFill>
        <p:spPr>
          <a:xfrm>
            <a:off x="4692749" y="4426552"/>
            <a:ext cx="1435100" cy="16002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t>
            </a:r>
            <a:r>
              <a:rPr lang="en-US" dirty="0" smtClean="0"/>
              <a:t>John McSwain</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Instructor for an Atlanta coding school for 2 </a:t>
            </a:r>
            <a:r>
              <a:rPr lang="en-US" sz="2800" dirty="0" err="1" smtClean="0">
                <a:latin typeface="Arial" panose="020B0604020202020204" pitchFamily="34" charset="0"/>
                <a:ea typeface="Roboto" panose="02000000000000000000" pitchFamily="2" charset="0"/>
                <a:cs typeface="Arial" panose="020B0604020202020204" pitchFamily="34" charset="0"/>
              </a:rPr>
              <a:t>yrs</a:t>
            </a:r>
            <a:r>
              <a:rPr lang="en-US" sz="2800" dirty="0" smtClean="0">
                <a:latin typeface="Arial" panose="020B0604020202020204" pitchFamily="34" charset="0"/>
                <a:ea typeface="Roboto" panose="02000000000000000000" pitchFamily="2" charset="0"/>
                <a:cs typeface="Arial" panose="020B0604020202020204" pitchFamily="34" charset="0"/>
              </a:rPr>
              <a:t/>
            </a:r>
            <a:br>
              <a:rPr lang="en-US" sz="2800" dirty="0" smtClean="0">
                <a:latin typeface="Arial" panose="020B0604020202020204" pitchFamily="34" charset="0"/>
                <a:ea typeface="Roboto" panose="02000000000000000000" pitchFamily="2" charset="0"/>
                <a:cs typeface="Arial" panose="020B0604020202020204" pitchFamily="34" charset="0"/>
              </a:rPr>
            </a:br>
            <a:r>
              <a:rPr lang="en-US" sz="2800" dirty="0" smtClean="0">
                <a:latin typeface="Arial" panose="020B0604020202020204" pitchFamily="34" charset="0"/>
                <a:ea typeface="Roboto" panose="02000000000000000000" pitchFamily="2" charset="0"/>
                <a:cs typeface="Arial" panose="020B0604020202020204" pitchFamily="34" charset="0"/>
              </a:rPr>
              <a:t>Comp. Sci. TA @ Georgia Tech for 2 </a:t>
            </a:r>
            <a:r>
              <a:rPr lang="en-US" sz="2800" dirty="0" err="1" smtClean="0">
                <a:latin typeface="Arial" panose="020B0604020202020204" pitchFamily="34" charset="0"/>
                <a:ea typeface="Roboto" panose="02000000000000000000" pitchFamily="2" charset="0"/>
                <a:cs typeface="Arial" panose="020B0604020202020204" pitchFamily="34" charset="0"/>
              </a:rPr>
              <a:t>yrs</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smtClean="0">
                <a:latin typeface="Arial" panose="020B0604020202020204" pitchFamily="34" charset="0"/>
                <a:ea typeface="Roboto" panose="02000000000000000000" pitchFamily="2" charset="0"/>
                <a:cs typeface="Arial" panose="020B0604020202020204" pitchFamily="34" charset="0"/>
              </a:rPr>
              <a:t>Over </a:t>
            </a:r>
            <a:r>
              <a:rPr lang="en-US" sz="2800" dirty="0" smtClean="0">
                <a:latin typeface="Arial" panose="020B0604020202020204" pitchFamily="34" charset="0"/>
                <a:ea typeface="Roboto" panose="02000000000000000000" pitchFamily="2" charset="0"/>
                <a:cs typeface="Arial" panose="020B0604020202020204" pitchFamily="34" charset="0"/>
              </a:rPr>
              <a:t>15+</a:t>
            </a:r>
            <a:r>
              <a:rPr lang="en" altLang="en" sz="2800" dirty="0" smtClean="0">
                <a:latin typeface="Arial" panose="020B0604020202020204" pitchFamily="34" charset="0"/>
                <a:ea typeface="Roboto" panose="02000000000000000000" pitchFamily="2" charset="0"/>
                <a:cs typeface="Arial" panose="020B0604020202020204" pitchFamily="34" charset="0"/>
              </a:rPr>
              <a:t> years</a:t>
            </a:r>
            <a:r>
              <a:rPr lang="en-US" altLang="en" sz="2800" dirty="0" smtClean="0">
                <a:latin typeface="Arial" panose="020B0604020202020204" pitchFamily="34" charset="0"/>
                <a:ea typeface="Roboto" panose="02000000000000000000" pitchFamily="2" charset="0"/>
                <a:cs typeface="Arial" panose="020B0604020202020204" pitchFamily="34" charset="0"/>
              </a:rPr>
              <a:t> of professional</a:t>
            </a:r>
            <a:r>
              <a:rPr lang="en" altLang="en" sz="2800" dirty="0" smtClean="0">
                <a:latin typeface="Arial" panose="020B0604020202020204" pitchFamily="34" charset="0"/>
                <a:ea typeface="Roboto" panose="02000000000000000000" pitchFamily="2" charset="0"/>
                <a:cs typeface="Arial" panose="020B0604020202020204" pitchFamily="34" charset="0"/>
              </a:rPr>
              <a:t> coding</a:t>
            </a:r>
            <a:r>
              <a:rPr lang="en-US" altLang="en" sz="2800" dirty="0" smtClean="0">
                <a:latin typeface="Arial" panose="020B0604020202020204" pitchFamily="34" charset="0"/>
                <a:ea typeface="Roboto" panose="02000000000000000000" pitchFamily="2" charset="0"/>
                <a:cs typeface="Arial" panose="020B0604020202020204" pitchFamily="34" charset="0"/>
              </a:rPr>
              <a:t> experience</a:t>
            </a:r>
            <a:br>
              <a:rPr lang="en-US" altLang="en" sz="2800" dirty="0" smtClean="0">
                <a:latin typeface="Arial" panose="020B0604020202020204" pitchFamily="34" charset="0"/>
                <a:ea typeface="Roboto" panose="02000000000000000000" pitchFamily="2" charset="0"/>
                <a:cs typeface="Arial" panose="020B0604020202020204" pitchFamily="34" charset="0"/>
              </a:rPr>
            </a:br>
            <a:r>
              <a:rPr lang="en-US" altLang="en" sz="2800" dirty="0" smtClean="0">
                <a:latin typeface="Arial" panose="020B0604020202020204" pitchFamily="34" charset="0"/>
                <a:ea typeface="Roboto" panose="02000000000000000000" pitchFamily="2" charset="0"/>
                <a:cs typeface="Arial" panose="020B0604020202020204" pitchFamily="34" charset="0"/>
              </a:rPr>
              <a:t>(mobile, web, cloud, database, connected devices)</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2610535" y="3829947"/>
            <a:ext cx="4772575" cy="1477328"/>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smtClean="0">
                <a:latin typeface="Arial" panose="020B0604020202020204" pitchFamily="34" charset="0"/>
                <a:ea typeface="Roboto" panose="02000000000000000000" pitchFamily="2" charset="0"/>
                <a:cs typeface="Arial" panose="020B0604020202020204" pitchFamily="34" charset="0"/>
              </a:rPr>
              <a:t>Prof. Musician</a:t>
            </a:r>
            <a:br>
              <a:rPr lang="en-US" sz="3000" i="1" dirty="0" smtClean="0">
                <a:latin typeface="Arial" panose="020B0604020202020204" pitchFamily="34" charset="0"/>
                <a:ea typeface="Roboto" panose="02000000000000000000" pitchFamily="2" charset="0"/>
                <a:cs typeface="Arial" panose="020B0604020202020204" pitchFamily="34" charset="0"/>
              </a:rPr>
            </a:br>
            <a:r>
              <a:rPr lang="en-US" sz="3000" i="1" dirty="0" smtClean="0">
                <a:latin typeface="Arial" panose="020B0604020202020204" pitchFamily="34" charset="0"/>
                <a:ea typeface="Roboto" panose="02000000000000000000" pitchFamily="2" charset="0"/>
                <a:cs typeface="Arial" panose="020B0604020202020204" pitchFamily="34" charset="0"/>
              </a:rPr>
              <a:t>(soprano/alto/tenor sax, flute, bass guitar)</a:t>
            </a:r>
            <a:endParaRPr lang="en" altLang="en" sz="3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3" name="Picture 2"/>
          <p:cNvPicPr>
            <a:picLocks noChangeAspect="1"/>
          </p:cNvPicPr>
          <p:nvPr/>
        </p:nvPicPr>
        <p:blipFill rotWithShape="1">
          <a:blip r:embed="rId3"/>
          <a:srcRect t="4285" b="18568"/>
          <a:stretch/>
        </p:blipFill>
        <p:spPr>
          <a:xfrm>
            <a:off x="455693" y="3927362"/>
            <a:ext cx="2260600" cy="231295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351" y="3818346"/>
            <a:ext cx="1714249" cy="253098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6668625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Foo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304798" y="-2"/>
            <a:ext cx="5470530" cy="653858"/>
          </a:xfrm>
          <a:prstGeom prst="rect">
            <a:avLst/>
          </a:prstGeom>
        </p:spPr>
        <p:txBody>
          <a:bodyPr/>
          <a:lstStyle/>
          <a:p>
            <a:r>
              <a:t>Instructor = … ?</a:t>
            </a:r>
          </a:p>
        </p:txBody>
      </p:sp>
      <p:sp>
        <p:nvSpPr>
          <p:cNvPr id="265" name="Shape 265"/>
          <p:cNvSpPr/>
          <p:nvPr/>
        </p:nvSpPr>
        <p:spPr>
          <a:xfrm>
            <a:off x="196850" y="760688"/>
            <a:ext cx="8947150" cy="356377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sz="2800" b="1" u="sng">
                <a:latin typeface="Arial"/>
                <a:ea typeface="Arial"/>
                <a:cs typeface="Arial"/>
                <a:sym typeface="Arial"/>
              </a:defRPr>
            </a:pPr>
            <a:r>
              <a:t>Musa Siddeeq</a:t>
            </a:r>
          </a:p>
          <a:p>
            <a:pPr marL="685800" indent="-457200" defTabSz="685800">
              <a:buSzPct val="100000"/>
              <a:buFont typeface="Arial"/>
              <a:buChar char="•"/>
              <a:defRPr sz="1500" b="1">
                <a:latin typeface="Arial"/>
                <a:ea typeface="Arial"/>
                <a:cs typeface="Arial"/>
                <a:sym typeface="Arial"/>
              </a:defRPr>
            </a:pPr>
            <a:endParaRPr/>
          </a:p>
          <a:p>
            <a:pPr marL="685800" indent="-457200" defTabSz="685800">
              <a:buSzPct val="100000"/>
              <a:buFont typeface="Arial"/>
              <a:buChar char="•"/>
              <a:defRPr sz="2700">
                <a:latin typeface="Arial"/>
                <a:ea typeface="Arial"/>
                <a:cs typeface="Arial"/>
                <a:sym typeface="Arial"/>
              </a:defRPr>
            </a:pPr>
            <a:r>
              <a:t>Georgia Tech &gt; University System of Georgia</a:t>
            </a:r>
          </a:p>
          <a:p>
            <a:pPr marL="685800" indent="-457200" defTabSz="685800">
              <a:buSzPct val="100000"/>
              <a:buFont typeface="Arial"/>
              <a:buChar char="•"/>
              <a:defRPr sz="2700">
                <a:latin typeface="Arial"/>
                <a:ea typeface="Arial"/>
                <a:cs typeface="Arial"/>
                <a:sym typeface="Arial"/>
              </a:defRPr>
            </a:pPr>
            <a:r>
              <a:t>Neurostar Solutions &gt; Georgia Tech Alumni Assoc.</a:t>
            </a:r>
            <a:endParaRPr sz="2800"/>
          </a:p>
          <a:p>
            <a:pPr marL="685800" indent="-457200" defTabSz="685800">
              <a:buSzPct val="100000"/>
              <a:buFont typeface="Arial"/>
              <a:buChar char="•"/>
              <a:defRPr sz="2800">
                <a:latin typeface="Arial"/>
                <a:ea typeface="Arial"/>
                <a:cs typeface="Arial"/>
                <a:sym typeface="Arial"/>
              </a:defRPr>
            </a:pPr>
            <a:r>
              <a:t>Agentek &gt; EZ Prints &gt; EHIRE Labs &gt; </a:t>
            </a:r>
            <a:r>
              <a:rPr b="1" i="1"/>
              <a:t>SolTech</a:t>
            </a:r>
          </a:p>
          <a:p>
            <a:pPr marL="685800" indent="-457200" defTabSz="685800">
              <a:buSzPct val="100000"/>
              <a:buFont typeface="Arial"/>
              <a:buChar char="•"/>
              <a:defRPr sz="2800" b="1" i="1">
                <a:latin typeface="Arial"/>
                <a:ea typeface="Arial"/>
                <a:cs typeface="Arial"/>
                <a:sym typeface="Arial"/>
              </a:defRPr>
            </a:pPr>
            <a:r>
              <a:t>Turner &gt; Coca-Cola &gt; Under Armour &gt; Turner</a:t>
            </a:r>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Over 10 years coding, </a:t>
            </a:r>
            <a:r>
              <a:rPr sz="1500"/>
              <a:t>(with plenty of experience being a n00b at it.)</a:t>
            </a:r>
            <a:endParaRPr sz="2400"/>
          </a:p>
        </p:txBody>
      </p:sp>
      <p:sp>
        <p:nvSpPr>
          <p:cNvPr id="266" name="Shape 266"/>
          <p:cNvSpPr/>
          <p:nvPr/>
        </p:nvSpPr>
        <p:spPr>
          <a:xfrm>
            <a:off x="3416300" y="4022123"/>
            <a:ext cx="5726742" cy="16706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685800" indent="-457200">
              <a:buSzPct val="100000"/>
              <a:buFont typeface="Arial"/>
              <a:buChar char="•"/>
              <a:defRPr sz="3000" i="1">
                <a:latin typeface="Arial"/>
                <a:ea typeface="Arial"/>
                <a:cs typeface="Arial"/>
                <a:sym typeface="Arial"/>
              </a:defRPr>
            </a:pPr>
            <a:r>
              <a:t>I bake and sell an original bean pie &gt;&gt; “food tech”</a:t>
            </a:r>
          </a:p>
          <a:p>
            <a:pPr marL="685800" indent="-457200">
              <a:buSzPct val="100000"/>
              <a:buFont typeface="Arial"/>
              <a:buChar char="•"/>
              <a:defRPr sz="3000">
                <a:latin typeface="Arial"/>
                <a:ea typeface="Arial"/>
                <a:cs typeface="Arial"/>
                <a:sym typeface="Arial"/>
              </a:defRPr>
            </a:pPr>
            <a:endParaRPr/>
          </a:p>
          <a:p>
            <a:pPr marL="685800" indent="-457200">
              <a:buSzPct val="100000"/>
              <a:buFont typeface="Arial"/>
              <a:buChar char="•"/>
              <a:defRPr sz="2000">
                <a:latin typeface="Arial"/>
                <a:ea typeface="Arial"/>
                <a:cs typeface="Arial"/>
                <a:sym typeface="Arial"/>
              </a:defRPr>
            </a:pPr>
            <a:r>
              <a:t>I come from a BIG family</a:t>
            </a:r>
          </a:p>
        </p:txBody>
      </p:sp>
      <p:pic>
        <p:nvPicPr>
          <p:cNvPr id="267" name="image1.jpeg"/>
          <p:cNvPicPr>
            <a:picLocks noChangeAspect="1"/>
          </p:cNvPicPr>
          <p:nvPr/>
        </p:nvPicPr>
        <p:blipFill>
          <a:blip r:embed="rId2">
            <a:extLst/>
          </a:blip>
          <a:stretch>
            <a:fillRect/>
          </a:stretch>
        </p:blipFill>
        <p:spPr>
          <a:xfrm>
            <a:off x="464095" y="4106338"/>
            <a:ext cx="2286837" cy="2294462"/>
          </a:xfrm>
          <a:prstGeom prst="rect">
            <a:avLst/>
          </a:prstGeom>
          <a:ln w="12700">
            <a:miter lim="400000"/>
          </a:ln>
        </p:spPr>
      </p:pic>
    </p:spTree>
    <p:extLst>
      <p:ext uri="{BB962C8B-B14F-4D97-AF65-F5344CB8AC3E}">
        <p14:creationId xmlns:p14="http://schemas.microsoft.com/office/powerpoint/2010/main" val="113629313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670630"/>
          </a:xfrm>
          <a:prstGeom prst="rect">
            <a:avLst/>
          </a:prstGeom>
        </p:spPr>
      </p:pic>
      <p:sp>
        <p:nvSpPr>
          <p:cNvPr id="11" name="Title 1"/>
          <p:cNvSpPr>
            <a:spLocks noGrp="1"/>
          </p:cNvSpPr>
          <p:nvPr>
            <p:ph type="title"/>
          </p:nvPr>
        </p:nvSpPr>
        <p:spPr>
          <a:xfrm>
            <a:off x="304800" y="0"/>
            <a:ext cx="5470526" cy="653854"/>
          </a:xfrm>
        </p:spPr>
        <p:txBody>
          <a:bodyPr numCol="1"/>
          <a:lstStyle/>
          <a:p>
            <a:r>
              <a:rPr lang="en-US" dirty="0"/>
              <a:t>Some Cool Stuff I </a:t>
            </a:r>
            <a:r>
              <a:rPr lang="en-US" dirty="0" smtClean="0"/>
              <a:t>Do…</a:t>
            </a:r>
            <a:endParaRPr lang="en-US" dirty="0"/>
          </a:p>
        </p:txBody>
      </p:sp>
    </p:spTree>
    <p:extLst>
      <p:ext uri="{BB962C8B-B14F-4D97-AF65-F5344CB8AC3E}">
        <p14:creationId xmlns:p14="http://schemas.microsoft.com/office/powerpoint/2010/main" val="8285126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5200"/>
            <a:ext cx="9144000" cy="4922711"/>
          </a:xfrm>
          <a:prstGeom prst="rect">
            <a:avLst/>
          </a:prstGeom>
        </p:spPr>
      </p:pic>
      <p:sp>
        <p:nvSpPr>
          <p:cNvPr id="4" name="Title 1"/>
          <p:cNvSpPr>
            <a:spLocks noGrp="1"/>
          </p:cNvSpPr>
          <p:nvPr>
            <p:ph type="title"/>
          </p:nvPr>
        </p:nvSpPr>
        <p:spPr>
          <a:xfrm>
            <a:off x="304800" y="0"/>
            <a:ext cx="5470526" cy="653854"/>
          </a:xfrm>
        </p:spPr>
        <p:txBody>
          <a:bodyPr numCol="1"/>
          <a:lstStyle/>
          <a:p>
            <a:r>
              <a:rPr lang="en-US" dirty="0"/>
              <a:t>Some Cool Stuff I </a:t>
            </a:r>
            <a:r>
              <a:rPr lang="en-US" dirty="0" smtClean="0"/>
              <a:t>Do…</a:t>
            </a:r>
            <a:endParaRPr lang="en-US" dirty="0"/>
          </a:p>
        </p:txBody>
      </p:sp>
    </p:spTree>
    <p:extLst>
      <p:ext uri="{BB962C8B-B14F-4D97-AF65-F5344CB8AC3E}">
        <p14:creationId xmlns:p14="http://schemas.microsoft.com/office/powerpoint/2010/main" val="151501823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67373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Quick </a:t>
            </a:r>
            <a:r>
              <a:rPr lang="en" altLang="en" sz="3200" dirty="0" smtClean="0">
                <a:latin typeface="Arial" panose="020B0604020202020204" pitchFamily="34" charset="0"/>
                <a:ea typeface="Roboto" pitchFamily="2" charset="0"/>
                <a:cs typeface="Arial" panose="020B0604020202020204" pitchFamily="34" charset="0"/>
              </a:rPr>
              <a:t>Background </a:t>
            </a:r>
            <a:r>
              <a:rPr lang="en" altLang="en" sz="3200" dirty="0">
                <a:latin typeface="Arial" panose="020B0604020202020204" pitchFamily="34" charset="0"/>
                <a:ea typeface="Roboto" pitchFamily="2" charset="0"/>
                <a:cs typeface="Arial" panose="020B0604020202020204" pitchFamily="34" charset="0"/>
              </a:rPr>
              <a:t>(Career,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What does the Coding Boot Camp</a:t>
            </a:r>
            <a:r>
              <a:rPr lang="en-US" altLang="en" sz="3200" dirty="0">
                <a:latin typeface="Arial" panose="020B0604020202020204" pitchFamily="34" charset="0"/>
                <a:ea typeface="Roboto" pitchFamily="2" charset="0"/>
                <a:cs typeface="Arial" panose="020B0604020202020204" pitchFamily="34" charset="0"/>
              </a:rPr>
              <a:t> </a:t>
            </a:r>
            <a:r>
              <a:rPr lang="en-US" altLang="en" sz="3200" dirty="0" smtClean="0">
                <a:latin typeface="Arial" panose="020B0604020202020204" pitchFamily="34" charset="0"/>
                <a:ea typeface="Roboto" pitchFamily="2" charset="0"/>
                <a:cs typeface="Arial" panose="020B0604020202020204" pitchFamily="34" charset="0"/>
              </a:rPr>
              <a:t>mean for/to you</a:t>
            </a:r>
            <a:r>
              <a:rPr lang="en" altLang="en" sz="3200" dirty="0" smtClean="0">
                <a:latin typeface="Arial" panose="020B0604020202020204" pitchFamily="34" charset="0"/>
                <a:ea typeface="Roboto" pitchFamily="2" charset="0"/>
                <a:cs typeface="Arial" panose="020B0604020202020204" pitchFamily="34" charset="0"/>
              </a:rPr>
              <a:t>?</a:t>
            </a: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15965</TotalTime>
  <Words>1440</Words>
  <Application>Microsoft Macintosh PowerPoint</Application>
  <PresentationFormat>On-screen Show (4:3)</PresentationFormat>
  <Paragraphs>389</Paragraphs>
  <Slides>57</Slides>
  <Notes>46</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57</vt:i4>
      </vt:variant>
    </vt:vector>
  </HeadingPairs>
  <TitlesOfParts>
    <vt:vector size="68" baseType="lpstr">
      <vt:lpstr>Calibri</vt:lpstr>
      <vt:lpstr>Calibri Light</vt:lpstr>
      <vt:lpstr>Roboto</vt:lpstr>
      <vt:lpstr>Wingdings</vt:lpstr>
      <vt:lpstr>Arial</vt:lpstr>
      <vt:lpstr>UCF - Theme</vt:lpstr>
      <vt:lpstr>1_Unbranded</vt:lpstr>
      <vt:lpstr>Rutgers - Theme</vt:lpstr>
      <vt:lpstr>Unbranded</vt:lpstr>
      <vt:lpstr>UTAustin</vt:lpstr>
      <vt:lpstr>UCLA</vt:lpstr>
      <vt:lpstr>The Zen of Coding</vt:lpstr>
      <vt:lpstr>Instructor</vt:lpstr>
      <vt:lpstr>Some Cool Stuff I Do…</vt:lpstr>
      <vt:lpstr>Instructor = John McSwain</vt:lpstr>
      <vt:lpstr>Instructor = … ?</vt:lpstr>
      <vt:lpstr>Some Cool Stuff I Do…</vt:lpstr>
      <vt:lpstr>Some Cool Stuff I Do…</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John McSwain</cp:lastModifiedBy>
  <cp:revision>1456</cp:revision>
  <cp:lastPrinted>2017-01-26T18:45:01Z</cp:lastPrinted>
  <dcterms:created xsi:type="dcterms:W3CDTF">2015-01-20T17:19:00Z</dcterms:created>
  <dcterms:modified xsi:type="dcterms:W3CDTF">2017-01-26T18:45:28Z</dcterms:modified>
</cp:coreProperties>
</file>